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4630400" cy="8229600"/>
  <p:notesSz cx="8229600" cy="14630400"/>
  <p:embeddedFontLst>
    <p:embeddedFont>
      <p:font typeface="Kanit Light" panose="020B0604020202020204" charset="-34"/>
      <p:regular r:id="rId6"/>
    </p:embeddedFont>
    <p:embeddedFont>
      <p:font typeface="Martel Sans" panose="020B0604020202020204" charset="0"/>
      <p:regular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843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057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Tech Bytes: jAMS Weekly Knowledge Sharing Sessions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473400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As part of our mission to foster innovation and collaboration across AM services - affectionately known as jAMS - we launched Tech Bytes our weekly 30 mins session where team members(External speakers) share insights on the latest emerging technologies.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93790" y="57931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Think of it as a knowledge sharing hub to keep us aligned with industry standards while keeping our skills razor-sharp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516893" y="522804"/>
            <a:ext cx="78741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Join the Tech Bytes Community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379937" y="1387065"/>
            <a:ext cx="134648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b="1" i="1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go/jams-tb-subs</a:t>
            </a:r>
            <a:r>
              <a:rPr lang="en-US" sz="6150" i="1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. </a:t>
            </a:r>
          </a:p>
          <a:p>
            <a:pPr marL="0" indent="0" algn="ctr">
              <a:lnSpc>
                <a:spcPts val="7700"/>
              </a:lnSpc>
              <a:buNone/>
            </a:pPr>
            <a:r>
              <a:rPr lang="en-US" sz="4800" i="1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Because the world doesn't need another meeting. </a:t>
            </a:r>
          </a:p>
          <a:p>
            <a:pPr marL="0" indent="0" algn="ctr">
              <a:lnSpc>
                <a:spcPts val="7700"/>
              </a:lnSpc>
              <a:buNone/>
            </a:pPr>
            <a:r>
              <a:rPr lang="en-US" sz="4800" i="1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It needs</a:t>
            </a:r>
            <a:r>
              <a:rPr lang="en-US" sz="4800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</a:t>
            </a:r>
            <a:r>
              <a:rPr lang="en-US" sz="4800" b="1" dirty="0">
                <a:solidFill>
                  <a:srgbClr val="FFFFFF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Tech Bytes.</a:t>
            </a:r>
          </a:p>
          <a:p>
            <a:pPr marL="0" indent="0" algn="ctr">
              <a:lnSpc>
                <a:spcPts val="7700"/>
              </a:lnSpc>
              <a:buNone/>
            </a:pPr>
            <a:endParaRPr lang="en-US" sz="4800" b="1" dirty="0">
              <a:solidFill>
                <a:srgbClr val="FFFFFF"/>
              </a:solidFill>
              <a:latin typeface="Kanit Light" pitchFamily="34" charset="0"/>
              <a:cs typeface="Kanit Light" pitchFamily="34" charset="-120"/>
            </a:endParaRPr>
          </a:p>
          <a:p>
            <a:pPr algn="ctr">
              <a:lnSpc>
                <a:spcPts val="7700"/>
              </a:lnSpc>
            </a:pPr>
            <a:r>
              <a:rPr lang="en-US" sz="4800" b="1" dirty="0">
                <a:solidFill>
                  <a:schemeClr val="bg1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Check</a:t>
            </a:r>
            <a:r>
              <a:rPr lang="en-US" sz="4800" b="1" dirty="0">
                <a:solidFill>
                  <a:srgbClr val="FFFF00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</a:t>
            </a:r>
            <a:r>
              <a:rPr lang="en-US" sz="5400" b="1" i="1" dirty="0">
                <a:solidFill>
                  <a:srgbClr val="FFFF00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go/jams-</a:t>
            </a:r>
            <a:r>
              <a:rPr lang="en-US" sz="5400" b="1" i="1" dirty="0" err="1">
                <a:solidFill>
                  <a:srgbClr val="FFFF00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techbytes</a:t>
            </a:r>
            <a:r>
              <a:rPr lang="en-US" sz="5400" i="1" dirty="0">
                <a:solidFill>
                  <a:srgbClr val="FFFF00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</a:t>
            </a:r>
            <a:r>
              <a:rPr lang="en-US" sz="4800" dirty="0">
                <a:solidFill>
                  <a:schemeClr val="bg1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for more details</a:t>
            </a:r>
            <a:endParaRPr lang="en-US" sz="4800" dirty="0">
              <a:solidFill>
                <a:schemeClr val="bg1"/>
              </a:solidFill>
            </a:endParaRPr>
          </a:p>
          <a:p>
            <a:pPr marL="0" indent="0" algn="ctr">
              <a:lnSpc>
                <a:spcPts val="7700"/>
              </a:lnSpc>
              <a:buNone/>
            </a:pPr>
            <a:endParaRPr lang="en-US" sz="4800" b="1" dirty="0">
              <a:solidFill>
                <a:srgbClr val="FFFFFF"/>
              </a:solidFill>
              <a:latin typeface="Kanit Light" pitchFamily="34" charset="0"/>
              <a:cs typeface="Kanit Light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40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Take Action Now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17031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8400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73723"/>
            <a:ext cx="7604284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go/jams-techbytes</a:t>
            </a:r>
            <a:r>
              <a:rPr lang="en-US" sz="61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 </a:t>
            </a:r>
            <a:endParaRPr lang="en-US" sz="61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968109"/>
            <a:ext cx="4885015" cy="33423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109</Words>
  <Application>Microsoft Office PowerPoint</Application>
  <PresentationFormat>Custom</PresentationFormat>
  <Paragraphs>14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Kanit Light</vt:lpstr>
      <vt:lpstr>Arial</vt:lpstr>
      <vt:lpstr>Martel Sans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Prasanth Ekkoratha</cp:lastModifiedBy>
  <cp:revision>2</cp:revision>
  <dcterms:created xsi:type="dcterms:W3CDTF">2025-07-14T09:36:02Z</dcterms:created>
  <dcterms:modified xsi:type="dcterms:W3CDTF">2025-07-14T09:42:41Z</dcterms:modified>
</cp:coreProperties>
</file>